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77" autoAdjust="0"/>
  </p:normalViewPr>
  <p:slideViewPr>
    <p:cSldViewPr>
      <p:cViewPr varScale="1">
        <p:scale>
          <a:sx n="63" d="100"/>
          <a:sy n="63" d="100"/>
        </p:scale>
        <p:origin x="-8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8B82334-ACA7-407E-8BBB-75E39C3BB82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8301E0F-EA78-41EF-85BD-2DE2FD398E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Diego Montana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4200" y="22098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Born</a:t>
            </a:r>
            <a:r>
              <a:rPr lang="en-US" baseline="0" dirty="0" smtClean="0"/>
              <a:t> and Raised in Lindsay</a:t>
            </a:r>
            <a:endParaRPr lang="en-US" dirty="0" smtClean="0"/>
          </a:p>
          <a:p>
            <a:r>
              <a:rPr lang="en-US" dirty="0" smtClean="0"/>
              <a:t>Oldest child </a:t>
            </a:r>
          </a:p>
          <a:p>
            <a:r>
              <a:rPr lang="en-US" dirty="0" smtClean="0"/>
              <a:t>Bilingual </a:t>
            </a:r>
          </a:p>
          <a:p>
            <a:r>
              <a:rPr lang="en-US" dirty="0" smtClean="0"/>
              <a:t>Photography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514600"/>
            <a:ext cx="65151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36600"/>
            <a:ext cx="86106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5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Clubs</a:t>
            </a:r>
          </a:p>
          <a:p>
            <a:pPr lvl="1"/>
            <a:r>
              <a:rPr lang="en-US" dirty="0" smtClean="0"/>
              <a:t>FBLA</a:t>
            </a:r>
          </a:p>
          <a:p>
            <a:pPr lvl="1"/>
            <a:r>
              <a:rPr lang="en-US" dirty="0" smtClean="0"/>
              <a:t>AVID </a:t>
            </a:r>
          </a:p>
          <a:p>
            <a:pPr lvl="1"/>
            <a:r>
              <a:rPr lang="en-US" dirty="0" smtClean="0"/>
              <a:t>TRIO </a:t>
            </a:r>
            <a:endParaRPr lang="en-US" dirty="0" smtClean="0"/>
          </a:p>
          <a:p>
            <a:pPr lvl="1"/>
            <a:r>
              <a:rPr lang="en-US" dirty="0" smtClean="0"/>
              <a:t>ASB</a:t>
            </a:r>
            <a:endParaRPr lang="en-US" dirty="0" smtClean="0"/>
          </a:p>
          <a:p>
            <a:r>
              <a:rPr lang="en-US" dirty="0" smtClean="0"/>
              <a:t>Academics- </a:t>
            </a:r>
            <a:r>
              <a:rPr lang="en-US" dirty="0" smtClean="0"/>
              <a:t>Good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5400"/>
            <a:ext cx="5410200" cy="405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76200"/>
            <a:ext cx="8763000" cy="657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1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Field </a:t>
            </a:r>
          </a:p>
          <a:p>
            <a:r>
              <a:rPr lang="en-US" dirty="0" smtClean="0"/>
              <a:t>Maria Sanchez </a:t>
            </a:r>
            <a:r>
              <a:rPr lang="en-US" dirty="0" smtClean="0"/>
              <a:t> - Student </a:t>
            </a:r>
            <a:r>
              <a:rPr lang="en-US" dirty="0" smtClean="0"/>
              <a:t>Service Specialist</a:t>
            </a:r>
          </a:p>
          <a:p>
            <a:r>
              <a:rPr lang="en-US" dirty="0" smtClean="0"/>
              <a:t>Still interested?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52800"/>
            <a:ext cx="4704245" cy="2643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68773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9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</a:t>
            </a:r>
          </a:p>
          <a:p>
            <a:pPr lvl="1"/>
            <a:r>
              <a:rPr lang="en-US" dirty="0" smtClean="0"/>
              <a:t>3 years</a:t>
            </a:r>
          </a:p>
          <a:p>
            <a:r>
              <a:rPr lang="en-US" dirty="0" smtClean="0"/>
              <a:t>Loved </a:t>
            </a:r>
            <a:r>
              <a:rPr lang="en-US" dirty="0" smtClean="0"/>
              <a:t>learning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57600"/>
            <a:ext cx="3076575" cy="230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02680"/>
            <a:ext cx="3416490" cy="45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Applied to 9 </a:t>
            </a:r>
            <a:r>
              <a:rPr lang="en-US" dirty="0" smtClean="0"/>
              <a:t>UC’s, </a:t>
            </a:r>
            <a:r>
              <a:rPr lang="en-US" dirty="0" smtClean="0"/>
              <a:t>8 </a:t>
            </a:r>
            <a:r>
              <a:rPr lang="en-US" dirty="0" smtClean="0"/>
              <a:t>CSU’s, </a:t>
            </a:r>
            <a:r>
              <a:rPr lang="en-US" dirty="0" smtClean="0"/>
              <a:t>and 1 Junior college</a:t>
            </a:r>
          </a:p>
          <a:p>
            <a:r>
              <a:rPr lang="en-US" dirty="0" smtClean="0"/>
              <a:t>Major in the </a:t>
            </a:r>
            <a:r>
              <a:rPr lang="en-US" dirty="0" smtClean="0"/>
              <a:t>Business or Education Field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3097374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7000"/>
            <a:ext cx="2971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91" y="4243711"/>
            <a:ext cx="2798278" cy="2798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69" y="4495801"/>
            <a:ext cx="3398031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49" y="2667000"/>
            <a:ext cx="3315525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Inspirational Teachers	</a:t>
            </a:r>
          </a:p>
          <a:p>
            <a:pPr lvl="1"/>
            <a:r>
              <a:rPr lang="en-US" dirty="0" err="1" smtClean="0"/>
              <a:t>Guss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Performance </a:t>
            </a:r>
            <a:r>
              <a:rPr lang="en-US" dirty="0" smtClean="0"/>
              <a:t>Based System (PBS)</a:t>
            </a:r>
          </a:p>
          <a:p>
            <a:pPr lvl="1"/>
            <a:r>
              <a:rPr lang="en-US" dirty="0" smtClean="0"/>
              <a:t>Struggled </a:t>
            </a:r>
          </a:p>
          <a:p>
            <a:pPr lvl="1"/>
            <a:r>
              <a:rPr lang="en-US" dirty="0" smtClean="0"/>
              <a:t>Became more responsible</a:t>
            </a:r>
          </a:p>
          <a:p>
            <a:pPr lvl="1"/>
            <a:r>
              <a:rPr lang="en-US" dirty="0" smtClean="0"/>
              <a:t>Independent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956304"/>
            <a:ext cx="5181600" cy="2901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90" y="762000"/>
            <a:ext cx="305661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8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2514600"/>
            <a:ext cx="57150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Questions?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949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7186</TotalTime>
  <Words>71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Diego Montana</vt:lpstr>
      <vt:lpstr>About Me </vt:lpstr>
      <vt:lpstr>High School Experience</vt:lpstr>
      <vt:lpstr>Job Shadow </vt:lpstr>
      <vt:lpstr>Pathway</vt:lpstr>
      <vt:lpstr>Post-High School Plans</vt:lpstr>
      <vt:lpstr>Leaving LHS</vt:lpstr>
      <vt:lpstr>Questions? 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Diego Montana</dc:title>
  <dc:creator>lhsfreshman</dc:creator>
  <cp:lastModifiedBy>lhsfreshman</cp:lastModifiedBy>
  <cp:revision>24</cp:revision>
  <dcterms:created xsi:type="dcterms:W3CDTF">2017-01-23T18:53:18Z</dcterms:created>
  <dcterms:modified xsi:type="dcterms:W3CDTF">2017-01-30T17:34:12Z</dcterms:modified>
</cp:coreProperties>
</file>